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5" r:id="rId1"/>
  </p:sldMasterIdLst>
  <p:sldIdLst>
    <p:sldId id="256" r:id="rId2"/>
    <p:sldId id="260" r:id="rId3"/>
    <p:sldId id="258" r:id="rId4"/>
    <p:sldId id="262" r:id="rId5"/>
    <p:sldId id="263" r:id="rId6"/>
    <p:sldId id="264" r:id="rId7"/>
    <p:sldId id="265" r:id="rId8"/>
    <p:sldId id="266" r:id="rId9"/>
    <p:sldId id="267" r:id="rId10"/>
    <p:sldId id="268" r:id="rId11"/>
    <p:sldId id="26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10/19/2020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672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10/19/2020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2942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10/19/2020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29335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10/19/2020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81416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10/19/2020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0121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10/19/2020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0698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10/19/2020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45741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10/19/2020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13769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10/19/2020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35699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10/19/2020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57490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10/19/2020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20026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10/19/2020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73159757"/>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798" r:id="rId6"/>
    <p:sldLayoutId id="2147483794" r:id="rId7"/>
    <p:sldLayoutId id="2147483795" r:id="rId8"/>
    <p:sldLayoutId id="2147483796" r:id="rId9"/>
    <p:sldLayoutId id="2147483797" r:id="rId10"/>
    <p:sldLayoutId id="21474837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5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a:extLst>
              <a:ext uri="{FF2B5EF4-FFF2-40B4-BE49-F238E27FC236}">
                <a16:creationId xmlns:a16="http://schemas.microsoft.com/office/drawing/2014/main" id="{3ACC1521-6767-4A37-8E4A-DA155C5249E3}"/>
              </a:ext>
            </a:extLst>
          </p:cNvPr>
          <p:cNvPicPr>
            <a:picLocks noChangeAspect="1"/>
          </p:cNvPicPr>
          <p:nvPr/>
        </p:nvPicPr>
        <p:blipFill rotWithShape="1">
          <a:blip r:embed="rId2"/>
          <a:srcRect l="7655" r="7659" b="2"/>
          <a:stretch/>
        </p:blipFill>
        <p:spPr>
          <a:xfrm>
            <a:off x="3523488" y="10"/>
            <a:ext cx="8668512" cy="6857990"/>
          </a:xfrm>
          <a:prstGeom prst="rect">
            <a:avLst/>
          </a:prstGeom>
        </p:spPr>
      </p:pic>
      <p:sp>
        <p:nvSpPr>
          <p:cNvPr id="64" name="Rectangle 58">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34425C-5A30-49B5-AE32-ADD490930EE3}"/>
              </a:ext>
            </a:extLst>
          </p:cNvPr>
          <p:cNvSpPr>
            <a:spLocks noGrp="1"/>
          </p:cNvSpPr>
          <p:nvPr>
            <p:ph type="ctrTitle"/>
          </p:nvPr>
        </p:nvSpPr>
        <p:spPr>
          <a:xfrm>
            <a:off x="477981" y="1122363"/>
            <a:ext cx="4023360" cy="3204134"/>
          </a:xfrm>
        </p:spPr>
        <p:txBody>
          <a:bodyPr anchor="b">
            <a:normAutofit/>
          </a:bodyPr>
          <a:lstStyle/>
          <a:p>
            <a:r>
              <a:rPr lang="en-US" sz="4800"/>
              <a:t>Brain Steaks</a:t>
            </a:r>
            <a:endParaRPr lang="en-IN" sz="4800" dirty="0"/>
          </a:p>
        </p:txBody>
      </p:sp>
      <p:sp>
        <p:nvSpPr>
          <p:cNvPr id="3" name="Subtitle 2">
            <a:extLst>
              <a:ext uri="{FF2B5EF4-FFF2-40B4-BE49-F238E27FC236}">
                <a16:creationId xmlns:a16="http://schemas.microsoft.com/office/drawing/2014/main" id="{F7B0BF00-4411-44A4-BA25-140FD0BD05AF}"/>
              </a:ext>
            </a:extLst>
          </p:cNvPr>
          <p:cNvSpPr>
            <a:spLocks noGrp="1"/>
          </p:cNvSpPr>
          <p:nvPr>
            <p:ph type="subTitle" idx="1"/>
          </p:nvPr>
        </p:nvSpPr>
        <p:spPr>
          <a:xfrm>
            <a:off x="477980" y="4872922"/>
            <a:ext cx="4023359" cy="1208141"/>
          </a:xfrm>
        </p:spPr>
        <p:txBody>
          <a:bodyPr>
            <a:normAutofit/>
          </a:bodyPr>
          <a:lstStyle/>
          <a:p>
            <a:pPr>
              <a:lnSpc>
                <a:spcPct val="100000"/>
              </a:lnSpc>
            </a:pPr>
            <a:r>
              <a:rPr lang="en-US" sz="1700"/>
              <a:t>By:</a:t>
            </a:r>
          </a:p>
          <a:p>
            <a:pPr>
              <a:lnSpc>
                <a:spcPct val="100000"/>
              </a:lnSpc>
            </a:pPr>
            <a:r>
              <a:rPr lang="en-US" sz="1700"/>
              <a:t>	Bingo Amigos</a:t>
            </a:r>
          </a:p>
          <a:p>
            <a:pPr>
              <a:lnSpc>
                <a:spcPct val="100000"/>
              </a:lnSpc>
            </a:pPr>
            <a:r>
              <a:rPr lang="en-US" sz="1700"/>
              <a:t>	</a:t>
            </a:r>
            <a:endParaRPr lang="en-IN" sz="1700"/>
          </a:p>
        </p:txBody>
      </p:sp>
      <p:sp>
        <p:nvSpPr>
          <p:cNvPr id="61" name="Rectangle 6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4548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2" name="Rectangle 7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28E291-9C43-406E-9D31-7090EDB33DE9}"/>
              </a:ext>
            </a:extLst>
          </p:cNvPr>
          <p:cNvSpPr>
            <a:spLocks noGrp="1"/>
          </p:cNvSpPr>
          <p:nvPr>
            <p:ph type="title"/>
          </p:nvPr>
        </p:nvSpPr>
        <p:spPr>
          <a:xfrm>
            <a:off x="841247" y="978619"/>
            <a:ext cx="3410712" cy="1106424"/>
          </a:xfrm>
        </p:spPr>
        <p:txBody>
          <a:bodyPr>
            <a:normAutofit/>
          </a:bodyPr>
          <a:lstStyle/>
          <a:p>
            <a:r>
              <a:rPr lang="en-US" sz="2800"/>
              <a:t>Snake And Ladders</a:t>
            </a:r>
            <a:endParaRPr lang="en-IN" sz="2800" dirty="0"/>
          </a:p>
        </p:txBody>
      </p:sp>
      <p:sp>
        <p:nvSpPr>
          <p:cNvPr id="74" name="Rectangle 7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B7EF5C1-F682-4970-B494-DC9303308C5F}"/>
              </a:ext>
            </a:extLst>
          </p:cNvPr>
          <p:cNvSpPr>
            <a:spLocks noGrp="1"/>
          </p:cNvSpPr>
          <p:nvPr>
            <p:ph idx="1"/>
          </p:nvPr>
        </p:nvSpPr>
        <p:spPr>
          <a:xfrm>
            <a:off x="841248" y="2252870"/>
            <a:ext cx="3412219" cy="3560251"/>
          </a:xfrm>
        </p:spPr>
        <p:txBody>
          <a:bodyPr>
            <a:normAutofit/>
          </a:bodyPr>
          <a:lstStyle/>
          <a:p>
            <a:pPr marL="0" indent="0">
              <a:buNone/>
            </a:pPr>
            <a:r>
              <a:rPr lang="en-US" sz="1700" dirty="0"/>
              <a:t>Whenever u click on S &amp; L</a:t>
            </a:r>
          </a:p>
          <a:p>
            <a:pPr marL="0" indent="0">
              <a:buNone/>
            </a:pPr>
            <a:r>
              <a:rPr lang="en-US" sz="1700" dirty="0"/>
              <a:t>on main page it takes us to </a:t>
            </a:r>
          </a:p>
          <a:p>
            <a:pPr marL="0" indent="0">
              <a:buNone/>
            </a:pPr>
            <a:r>
              <a:rPr lang="en-US" sz="1700" dirty="0"/>
              <a:t>S &amp; L game.</a:t>
            </a:r>
          </a:p>
          <a:p>
            <a:pPr marL="0" indent="0">
              <a:buNone/>
            </a:pPr>
            <a:r>
              <a:rPr lang="en-US" sz="1700" dirty="0"/>
              <a:t>The regular snake and ladder game in which 2 players play at a time or you can play against PC or through online(work in progress)</a:t>
            </a:r>
          </a:p>
          <a:p>
            <a:pPr marL="0" indent="0">
              <a:buNone/>
            </a:pPr>
            <a:endParaRPr lang="en-US" sz="1700" dirty="0"/>
          </a:p>
        </p:txBody>
      </p:sp>
      <p:pic>
        <p:nvPicPr>
          <p:cNvPr id="12" name="Picture 11" descr="A screen shot of a computer&#10;&#10;Description automatically generated">
            <a:extLst>
              <a:ext uri="{FF2B5EF4-FFF2-40B4-BE49-F238E27FC236}">
                <a16:creationId xmlns:a16="http://schemas.microsoft.com/office/drawing/2014/main" id="{13F016CA-C8D8-45FE-B689-39FD9430FE74}"/>
              </a:ext>
            </a:extLst>
          </p:cNvPr>
          <p:cNvPicPr>
            <a:picLocks noChangeAspect="1"/>
          </p:cNvPicPr>
          <p:nvPr/>
        </p:nvPicPr>
        <p:blipFill>
          <a:blip r:embed="rId2"/>
          <a:stretch>
            <a:fillRect/>
          </a:stretch>
        </p:blipFill>
        <p:spPr>
          <a:xfrm>
            <a:off x="5120640" y="965606"/>
            <a:ext cx="6656832" cy="4826203"/>
          </a:xfrm>
          <a:prstGeom prst="rect">
            <a:avLst/>
          </a:prstGeom>
        </p:spPr>
      </p:pic>
    </p:spTree>
    <p:extLst>
      <p:ext uri="{BB962C8B-B14F-4D97-AF65-F5344CB8AC3E}">
        <p14:creationId xmlns:p14="http://schemas.microsoft.com/office/powerpoint/2010/main" val="1071320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2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Rectangle 25">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C8BC7E7-072C-4287-905E-D74E9A0BDB20}"/>
              </a:ext>
            </a:extLst>
          </p:cNvPr>
          <p:cNvSpPr>
            <a:spLocks noGrp="1"/>
          </p:cNvSpPr>
          <p:nvPr>
            <p:ph type="title"/>
          </p:nvPr>
        </p:nvSpPr>
        <p:spPr>
          <a:xfrm>
            <a:off x="558210" y="1365472"/>
            <a:ext cx="10978470" cy="3564636"/>
          </a:xfrm>
        </p:spPr>
        <p:txBody>
          <a:bodyPr vert="horz" lIns="91440" tIns="45720" rIns="91440" bIns="45720" rtlCol="0" anchor="ctr">
            <a:normAutofit/>
          </a:bodyPr>
          <a:lstStyle/>
          <a:p>
            <a:pPr marL="0" indent="0"/>
            <a:r>
              <a:rPr lang="en-US" sz="2200" dirty="0"/>
              <a:t>				---------------The End---------------</a:t>
            </a:r>
            <a:br>
              <a:rPr lang="en-US" sz="2200" dirty="0"/>
            </a:br>
            <a:br>
              <a:rPr lang="en-US" sz="2200" dirty="0"/>
            </a:br>
            <a:r>
              <a:rPr lang="en-US" sz="2200" dirty="0"/>
              <a:t>	Thank you sir </a:t>
            </a:r>
            <a:r>
              <a:rPr lang="en-US" sz="2200" dirty="0">
                <a:sym typeface="Wingdings" panose="05000000000000000000" pitchFamily="2" charset="2"/>
              </a:rPr>
              <a:t></a:t>
            </a:r>
            <a:br>
              <a:rPr lang="en-US" sz="2200" dirty="0"/>
            </a:br>
            <a:r>
              <a:rPr lang="en-US" sz="2200" dirty="0"/>
              <a:t>			By:</a:t>
            </a:r>
            <a:br>
              <a:rPr lang="en-US" sz="2200" dirty="0"/>
            </a:br>
            <a:r>
              <a:rPr lang="en-US" sz="2200" dirty="0"/>
              <a:t>				Bingo Amigos</a:t>
            </a:r>
            <a:br>
              <a:rPr lang="en-US" sz="2200" dirty="0"/>
            </a:br>
            <a:br>
              <a:rPr lang="en-US" sz="2200" dirty="0"/>
            </a:br>
            <a:r>
              <a:rPr lang="en-US" sz="2200" dirty="0"/>
              <a:t>				</a:t>
            </a:r>
            <a:r>
              <a:rPr lang="en-US" sz="2200" dirty="0" err="1"/>
              <a:t>Abhijith</a:t>
            </a:r>
            <a:r>
              <a:rPr lang="en-US" sz="2200" dirty="0"/>
              <a:t> S Babu</a:t>
            </a:r>
            <a:br>
              <a:rPr lang="en-US" sz="2200" dirty="0"/>
            </a:br>
            <a:r>
              <a:rPr lang="en-US" sz="2200" dirty="0"/>
              <a:t>				Pramodh Reddy </a:t>
            </a:r>
            <a:r>
              <a:rPr lang="en-US" sz="2200" dirty="0" err="1"/>
              <a:t>Pokala</a:t>
            </a:r>
            <a:br>
              <a:rPr lang="en-US" sz="2200" dirty="0"/>
            </a:br>
            <a:r>
              <a:rPr lang="en-US" sz="2200" dirty="0"/>
              <a:t>				</a:t>
            </a:r>
            <a:r>
              <a:rPr lang="en-US" sz="2200" dirty="0" err="1"/>
              <a:t>Hisana</a:t>
            </a:r>
            <a:r>
              <a:rPr lang="en-US" sz="2200" dirty="0"/>
              <a:t> Mohammad Basheer</a:t>
            </a:r>
            <a:br>
              <a:rPr lang="en-US" sz="2200" dirty="0"/>
            </a:br>
            <a:r>
              <a:rPr lang="en-US" sz="2200" dirty="0"/>
              <a:t>				Satwika Penugonda</a:t>
            </a:r>
            <a:br>
              <a:rPr lang="en-US" sz="2200" dirty="0"/>
            </a:br>
            <a:endParaRPr lang="en-US" sz="2200" dirty="0"/>
          </a:p>
        </p:txBody>
      </p:sp>
      <p:sp>
        <p:nvSpPr>
          <p:cNvPr id="37" name="Rectangle 27">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Rectangle 29">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105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B9BCD18-77BA-4DD0-8F0E-1832E90B5700}"/>
              </a:ext>
            </a:extLst>
          </p:cNvPr>
          <p:cNvPicPr>
            <a:picLocks noChangeAspect="1"/>
          </p:cNvPicPr>
          <p:nvPr/>
        </p:nvPicPr>
        <p:blipFill rotWithShape="1">
          <a:blip r:embed="rId2"/>
          <a:srcRect r="5189"/>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D60EAD-715C-41A5-BD30-2FB491F20DCC}"/>
              </a:ext>
            </a:extLst>
          </p:cNvPr>
          <p:cNvSpPr>
            <a:spLocks noGrp="1"/>
          </p:cNvSpPr>
          <p:nvPr>
            <p:ph type="title"/>
          </p:nvPr>
        </p:nvSpPr>
        <p:spPr>
          <a:xfrm>
            <a:off x="371094" y="1161288"/>
            <a:ext cx="3438144" cy="1124712"/>
          </a:xfrm>
        </p:spPr>
        <p:txBody>
          <a:bodyPr anchor="b">
            <a:normAutofit/>
          </a:bodyPr>
          <a:lstStyle/>
          <a:p>
            <a:r>
              <a:rPr lang="en-US" sz="2800" dirty="0"/>
              <a:t>Info</a:t>
            </a:r>
            <a:endParaRPr lang="en-IN" sz="2800" dirty="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69B9923-5347-47D6-A548-DBA9021FD44D}"/>
              </a:ext>
            </a:extLst>
          </p:cNvPr>
          <p:cNvSpPr>
            <a:spLocks noGrp="1"/>
          </p:cNvSpPr>
          <p:nvPr>
            <p:ph idx="1"/>
          </p:nvPr>
        </p:nvSpPr>
        <p:spPr>
          <a:xfrm>
            <a:off x="371094" y="2718054"/>
            <a:ext cx="3438906" cy="3207258"/>
          </a:xfrm>
        </p:spPr>
        <p:txBody>
          <a:bodyPr anchor="t">
            <a:normAutofit/>
          </a:bodyPr>
          <a:lstStyle/>
          <a:p>
            <a:pPr marL="0" indent="0">
              <a:buNone/>
            </a:pPr>
            <a:r>
              <a:rPr lang="en-US" sz="1700"/>
              <a:t>Our project is a desktop game made using pygame and some other modules in python. It consists of puzzles, some played with pc or online with different levels of difficulty while some are two player games.</a:t>
            </a:r>
            <a:endParaRPr lang="en-IN" sz="1700"/>
          </a:p>
        </p:txBody>
      </p:sp>
    </p:spTree>
    <p:extLst>
      <p:ext uri="{BB962C8B-B14F-4D97-AF65-F5344CB8AC3E}">
        <p14:creationId xmlns:p14="http://schemas.microsoft.com/office/powerpoint/2010/main" val="1620314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382461-1718-43D6-96A5-FDAA17635494}"/>
              </a:ext>
            </a:extLst>
          </p:cNvPr>
          <p:cNvPicPr>
            <a:picLocks noChangeAspect="1"/>
          </p:cNvPicPr>
          <p:nvPr/>
        </p:nvPicPr>
        <p:blipFill rotWithShape="1">
          <a:blip r:embed="rId2"/>
          <a:srcRect l="4812" r="2271" b="-2"/>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9A640F-89B0-4C6F-AC06-B6B11EDDEA3A}"/>
              </a:ext>
            </a:extLst>
          </p:cNvPr>
          <p:cNvSpPr>
            <a:spLocks noGrp="1"/>
          </p:cNvSpPr>
          <p:nvPr>
            <p:ph type="title"/>
          </p:nvPr>
        </p:nvSpPr>
        <p:spPr>
          <a:xfrm>
            <a:off x="371094" y="1161288"/>
            <a:ext cx="3438144" cy="1124712"/>
          </a:xfrm>
        </p:spPr>
        <p:txBody>
          <a:bodyPr anchor="b">
            <a:normAutofit/>
          </a:bodyPr>
          <a:lstStyle/>
          <a:p>
            <a:r>
              <a:rPr lang="en-US" sz="2800"/>
              <a:t>Titles</a:t>
            </a:r>
            <a:endParaRPr lang="en-IN" sz="280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A83AEC8-4061-4BE5-BBD1-991FE5C190AF}"/>
              </a:ext>
            </a:extLst>
          </p:cNvPr>
          <p:cNvSpPr>
            <a:spLocks noGrp="1"/>
          </p:cNvSpPr>
          <p:nvPr>
            <p:ph idx="1"/>
          </p:nvPr>
        </p:nvSpPr>
        <p:spPr>
          <a:xfrm>
            <a:off x="371094" y="2718054"/>
            <a:ext cx="3438906" cy="3207258"/>
          </a:xfrm>
        </p:spPr>
        <p:txBody>
          <a:bodyPr anchor="t">
            <a:normAutofit/>
          </a:bodyPr>
          <a:lstStyle/>
          <a:p>
            <a:r>
              <a:rPr lang="en-US" sz="1700" dirty="0"/>
              <a:t>Shuffle</a:t>
            </a:r>
          </a:p>
          <a:p>
            <a:r>
              <a:rPr lang="en-US" sz="1700" dirty="0"/>
              <a:t>XOX</a:t>
            </a:r>
          </a:p>
          <a:p>
            <a:r>
              <a:rPr lang="en-US" sz="1700" dirty="0"/>
              <a:t>Sudoku</a:t>
            </a:r>
          </a:p>
          <a:p>
            <a:r>
              <a:rPr lang="en-US" sz="1700" dirty="0"/>
              <a:t>Matching Pair</a:t>
            </a:r>
          </a:p>
          <a:p>
            <a:r>
              <a:rPr lang="en-US" sz="1700" dirty="0"/>
              <a:t>Chess</a:t>
            </a:r>
          </a:p>
          <a:p>
            <a:r>
              <a:rPr lang="en-US" sz="1700" dirty="0"/>
              <a:t>Snake and Ladders</a:t>
            </a:r>
            <a:endParaRPr lang="en-IN" sz="1700" dirty="0"/>
          </a:p>
        </p:txBody>
      </p:sp>
    </p:spTree>
    <p:extLst>
      <p:ext uri="{BB962C8B-B14F-4D97-AF65-F5344CB8AC3E}">
        <p14:creationId xmlns:p14="http://schemas.microsoft.com/office/powerpoint/2010/main" val="3205821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35">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28E291-9C43-406E-9D31-7090EDB33DE9}"/>
              </a:ext>
            </a:extLst>
          </p:cNvPr>
          <p:cNvSpPr>
            <a:spLocks noGrp="1"/>
          </p:cNvSpPr>
          <p:nvPr>
            <p:ph type="title"/>
          </p:nvPr>
        </p:nvSpPr>
        <p:spPr>
          <a:xfrm>
            <a:off x="841247" y="978619"/>
            <a:ext cx="3410712" cy="1106424"/>
          </a:xfrm>
        </p:spPr>
        <p:txBody>
          <a:bodyPr>
            <a:normAutofit/>
          </a:bodyPr>
          <a:lstStyle/>
          <a:p>
            <a:r>
              <a:rPr lang="en-US" sz="2800"/>
              <a:t>Main Page</a:t>
            </a:r>
            <a:endParaRPr lang="en-IN" sz="2800"/>
          </a:p>
        </p:txBody>
      </p:sp>
      <p:sp>
        <p:nvSpPr>
          <p:cNvPr id="38" name="Rectangle 37">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B7EF5C1-F682-4970-B494-DC9303308C5F}"/>
              </a:ext>
            </a:extLst>
          </p:cNvPr>
          <p:cNvSpPr>
            <a:spLocks noGrp="1"/>
          </p:cNvSpPr>
          <p:nvPr>
            <p:ph idx="1"/>
          </p:nvPr>
        </p:nvSpPr>
        <p:spPr>
          <a:xfrm>
            <a:off x="841248" y="2252870"/>
            <a:ext cx="3412219" cy="3560251"/>
          </a:xfrm>
        </p:spPr>
        <p:txBody>
          <a:bodyPr>
            <a:normAutofit/>
          </a:bodyPr>
          <a:lstStyle/>
          <a:p>
            <a:pPr marL="0" indent="0">
              <a:buNone/>
            </a:pPr>
            <a:r>
              <a:rPr lang="en-US" sz="1700" dirty="0"/>
              <a:t>Introduction page</a:t>
            </a:r>
          </a:p>
          <a:p>
            <a:pPr marL="0" indent="0">
              <a:buNone/>
            </a:pPr>
            <a:r>
              <a:rPr lang="en-US" sz="1700" dirty="0"/>
              <a:t>This is our main page. And the options are clickable, whenever u click on any button it takes us to the corresponding game and its details.</a:t>
            </a:r>
          </a:p>
          <a:p>
            <a:pPr marL="0" indent="0">
              <a:buNone/>
            </a:pPr>
            <a:endParaRPr lang="en-IN" sz="1700" dirty="0"/>
          </a:p>
        </p:txBody>
      </p:sp>
      <p:pic>
        <p:nvPicPr>
          <p:cNvPr id="7" name="Picture 6">
            <a:extLst>
              <a:ext uri="{FF2B5EF4-FFF2-40B4-BE49-F238E27FC236}">
                <a16:creationId xmlns:a16="http://schemas.microsoft.com/office/drawing/2014/main" id="{3382387A-45DD-437F-BF39-4ACFFE60D382}"/>
              </a:ext>
            </a:extLst>
          </p:cNvPr>
          <p:cNvPicPr>
            <a:picLocks noChangeAspect="1"/>
          </p:cNvPicPr>
          <p:nvPr/>
        </p:nvPicPr>
        <p:blipFill rotWithShape="1">
          <a:blip r:embed="rId2"/>
          <a:srcRect l="11509" r="1" b="1"/>
          <a:stretch/>
        </p:blipFill>
        <p:spPr>
          <a:xfrm>
            <a:off x="5120640" y="745792"/>
            <a:ext cx="6656832" cy="5265832"/>
          </a:xfrm>
          <a:prstGeom prst="rect">
            <a:avLst/>
          </a:prstGeom>
        </p:spPr>
      </p:pic>
    </p:spTree>
    <p:extLst>
      <p:ext uri="{BB962C8B-B14F-4D97-AF65-F5344CB8AC3E}">
        <p14:creationId xmlns:p14="http://schemas.microsoft.com/office/powerpoint/2010/main" val="3628744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9" name="Rectangle 88">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28E291-9C43-406E-9D31-7090EDB33DE9}"/>
              </a:ext>
            </a:extLst>
          </p:cNvPr>
          <p:cNvSpPr>
            <a:spLocks noGrp="1"/>
          </p:cNvSpPr>
          <p:nvPr>
            <p:ph type="title"/>
          </p:nvPr>
        </p:nvSpPr>
        <p:spPr>
          <a:xfrm>
            <a:off x="838199" y="978408"/>
            <a:ext cx="4056530" cy="1106424"/>
          </a:xfrm>
        </p:spPr>
        <p:txBody>
          <a:bodyPr>
            <a:normAutofit/>
          </a:bodyPr>
          <a:lstStyle/>
          <a:p>
            <a:r>
              <a:rPr lang="en-US" sz="2800"/>
              <a:t>Shuffle</a:t>
            </a:r>
            <a:endParaRPr lang="en-IN" sz="2800"/>
          </a:p>
        </p:txBody>
      </p:sp>
      <p:sp>
        <p:nvSpPr>
          <p:cNvPr id="91" name="Rectangle 90">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Content Placeholder 2">
            <a:extLst>
              <a:ext uri="{FF2B5EF4-FFF2-40B4-BE49-F238E27FC236}">
                <a16:creationId xmlns:a16="http://schemas.microsoft.com/office/drawing/2014/main" id="{2B7EF5C1-F682-4970-B494-DC9303308C5F}"/>
              </a:ext>
            </a:extLst>
          </p:cNvPr>
          <p:cNvSpPr>
            <a:spLocks noGrp="1"/>
          </p:cNvSpPr>
          <p:nvPr>
            <p:ph idx="1"/>
          </p:nvPr>
        </p:nvSpPr>
        <p:spPr>
          <a:xfrm>
            <a:off x="838199" y="2359152"/>
            <a:ext cx="4056530" cy="3429000"/>
          </a:xfrm>
        </p:spPr>
        <p:txBody>
          <a:bodyPr>
            <a:normAutofit/>
          </a:bodyPr>
          <a:lstStyle/>
          <a:p>
            <a:pPr marL="0" indent="0">
              <a:lnSpc>
                <a:spcPct val="100000"/>
              </a:lnSpc>
              <a:buNone/>
            </a:pPr>
            <a:r>
              <a:rPr lang="en-US" sz="1400" dirty="0"/>
              <a:t>Whenever u click on shuffle </a:t>
            </a:r>
          </a:p>
          <a:p>
            <a:pPr marL="0" indent="0">
              <a:lnSpc>
                <a:spcPct val="100000"/>
              </a:lnSpc>
              <a:buNone/>
            </a:pPr>
            <a:r>
              <a:rPr lang="en-US" sz="1400" dirty="0"/>
              <a:t>on main page it takes us to </a:t>
            </a:r>
          </a:p>
          <a:p>
            <a:pPr marL="0" indent="0">
              <a:lnSpc>
                <a:spcPct val="100000"/>
              </a:lnSpc>
              <a:buNone/>
            </a:pPr>
            <a:r>
              <a:rPr lang="en-US" sz="1400" dirty="0"/>
              <a:t>shuffle game.</a:t>
            </a:r>
          </a:p>
          <a:p>
            <a:pPr marL="0" indent="0">
              <a:lnSpc>
                <a:spcPct val="100000"/>
              </a:lnSpc>
              <a:buNone/>
            </a:pPr>
            <a:r>
              <a:rPr lang="en-US" sz="1400" dirty="0"/>
              <a:t>I hope many people remember this game.</a:t>
            </a:r>
          </a:p>
          <a:p>
            <a:pPr marL="0" indent="0">
              <a:lnSpc>
                <a:spcPct val="100000"/>
              </a:lnSpc>
              <a:buNone/>
            </a:pPr>
            <a:r>
              <a:rPr lang="en-US" sz="1400" dirty="0"/>
              <a:t>A game in which an image is broken into parts and is shuffled and placed in a grid with one space to move in either of one direction. The player should rearrange them to form the correct picture in less number of moves. A</a:t>
            </a:r>
            <a:r>
              <a:rPr lang="en-US" sz="1400"/>
              <a:t>nd </a:t>
            </a:r>
            <a:r>
              <a:rPr lang="en-US" sz="1400" dirty="0"/>
              <a:t>your score will be stored in database to check best time and less moves.</a:t>
            </a:r>
            <a:endParaRPr lang="en-IN" sz="1400" dirty="0"/>
          </a:p>
          <a:p>
            <a:pPr marL="0" indent="0">
              <a:lnSpc>
                <a:spcPct val="100000"/>
              </a:lnSpc>
              <a:buNone/>
            </a:pPr>
            <a:endParaRPr lang="en-US" sz="1400" dirty="0"/>
          </a:p>
          <a:p>
            <a:pPr marL="0" indent="0">
              <a:lnSpc>
                <a:spcPct val="100000"/>
              </a:lnSpc>
              <a:buNone/>
            </a:pPr>
            <a:endParaRPr lang="en-IN" sz="1400" dirty="0"/>
          </a:p>
        </p:txBody>
      </p:sp>
      <p:pic>
        <p:nvPicPr>
          <p:cNvPr id="6" name="Picture 5" descr="A picture containing photo, monitor, display, electronics&#10;&#10;Description automatically generated">
            <a:extLst>
              <a:ext uri="{FF2B5EF4-FFF2-40B4-BE49-F238E27FC236}">
                <a16:creationId xmlns:a16="http://schemas.microsoft.com/office/drawing/2014/main" id="{5D884812-06CD-437C-97D7-EB02FA79C285}"/>
              </a:ext>
            </a:extLst>
          </p:cNvPr>
          <p:cNvPicPr>
            <a:picLocks noChangeAspect="1"/>
          </p:cNvPicPr>
          <p:nvPr/>
        </p:nvPicPr>
        <p:blipFill rotWithShape="1">
          <a:blip r:embed="rId2"/>
          <a:srcRect t="12640" r="3" b="3"/>
          <a:stretch/>
        </p:blipFill>
        <p:spPr>
          <a:xfrm>
            <a:off x="6315075" y="3191292"/>
            <a:ext cx="5038726" cy="2752951"/>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1384734C-9A7D-4730-AFA1-FEDDA83EC24E}"/>
              </a:ext>
            </a:extLst>
          </p:cNvPr>
          <p:cNvPicPr>
            <a:picLocks noChangeAspect="1"/>
          </p:cNvPicPr>
          <p:nvPr/>
        </p:nvPicPr>
        <p:blipFill>
          <a:blip r:embed="rId3"/>
          <a:stretch>
            <a:fillRect/>
          </a:stretch>
        </p:blipFill>
        <p:spPr>
          <a:xfrm>
            <a:off x="8962365" y="728642"/>
            <a:ext cx="2873668" cy="2011567"/>
          </a:xfrm>
          <a:prstGeom prst="rect">
            <a:avLst/>
          </a:prstGeom>
        </p:spPr>
      </p:pic>
      <p:pic>
        <p:nvPicPr>
          <p:cNvPr id="4" name="Picture 3">
            <a:extLst>
              <a:ext uri="{FF2B5EF4-FFF2-40B4-BE49-F238E27FC236}">
                <a16:creationId xmlns:a16="http://schemas.microsoft.com/office/drawing/2014/main" id="{04C270AE-03E7-4842-9464-8BA013DD2031}"/>
              </a:ext>
            </a:extLst>
          </p:cNvPr>
          <p:cNvPicPr>
            <a:picLocks noChangeAspect="1"/>
          </p:cNvPicPr>
          <p:nvPr/>
        </p:nvPicPr>
        <p:blipFill rotWithShape="1">
          <a:blip r:embed="rId4"/>
          <a:srcRect t="12640" r="3" b="3"/>
          <a:stretch/>
        </p:blipFill>
        <p:spPr>
          <a:xfrm>
            <a:off x="5765612" y="913756"/>
            <a:ext cx="2873668" cy="1826453"/>
          </a:xfrm>
          <a:prstGeom prst="rect">
            <a:avLst/>
          </a:prstGeom>
        </p:spPr>
      </p:pic>
    </p:spTree>
    <p:extLst>
      <p:ext uri="{BB962C8B-B14F-4D97-AF65-F5344CB8AC3E}">
        <p14:creationId xmlns:p14="http://schemas.microsoft.com/office/powerpoint/2010/main" val="387039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3" name="Rectangle 82">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28E291-9C43-406E-9D31-7090EDB33DE9}"/>
              </a:ext>
            </a:extLst>
          </p:cNvPr>
          <p:cNvSpPr>
            <a:spLocks noGrp="1"/>
          </p:cNvSpPr>
          <p:nvPr>
            <p:ph type="title"/>
          </p:nvPr>
        </p:nvSpPr>
        <p:spPr>
          <a:xfrm>
            <a:off x="838199" y="978408"/>
            <a:ext cx="4056530" cy="1106424"/>
          </a:xfrm>
        </p:spPr>
        <p:txBody>
          <a:bodyPr>
            <a:normAutofit/>
          </a:bodyPr>
          <a:lstStyle/>
          <a:p>
            <a:r>
              <a:rPr lang="en-US" sz="2800"/>
              <a:t>XOX</a:t>
            </a:r>
            <a:endParaRPr lang="en-IN" sz="2800"/>
          </a:p>
        </p:txBody>
      </p:sp>
      <p:sp>
        <p:nvSpPr>
          <p:cNvPr id="85" name="Rectangle 84">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B7EF5C1-F682-4970-B494-DC9303308C5F}"/>
              </a:ext>
            </a:extLst>
          </p:cNvPr>
          <p:cNvSpPr>
            <a:spLocks noGrp="1"/>
          </p:cNvSpPr>
          <p:nvPr>
            <p:ph idx="1"/>
          </p:nvPr>
        </p:nvSpPr>
        <p:spPr>
          <a:xfrm>
            <a:off x="838199" y="2359152"/>
            <a:ext cx="4056530" cy="3429000"/>
          </a:xfrm>
        </p:spPr>
        <p:txBody>
          <a:bodyPr>
            <a:normAutofit/>
          </a:bodyPr>
          <a:lstStyle/>
          <a:p>
            <a:pPr marL="0" indent="0">
              <a:buNone/>
            </a:pPr>
            <a:r>
              <a:rPr lang="en-US" sz="1700"/>
              <a:t>Whenever u click on XOX </a:t>
            </a:r>
          </a:p>
          <a:p>
            <a:pPr marL="0" indent="0">
              <a:buNone/>
            </a:pPr>
            <a:r>
              <a:rPr lang="en-US" sz="1700"/>
              <a:t>on main page it takes us to </a:t>
            </a:r>
          </a:p>
          <a:p>
            <a:pPr marL="0" indent="0">
              <a:buNone/>
            </a:pPr>
            <a:r>
              <a:rPr lang="en-US" sz="1700"/>
              <a:t>XOX game.</a:t>
            </a:r>
          </a:p>
          <a:p>
            <a:pPr marL="0" indent="0">
              <a:buNone/>
            </a:pPr>
            <a:r>
              <a:rPr lang="en-US" sz="1700"/>
              <a:t>The normal XOX game in which 2 players play at a time or you can play against PC or can play even online(work in progress)</a:t>
            </a:r>
            <a:endParaRPr lang="en-IN" sz="1700"/>
          </a:p>
        </p:txBody>
      </p:sp>
      <p:pic>
        <p:nvPicPr>
          <p:cNvPr id="10" name="Picture 9" descr="A picture containing monitor, clock, screen, television&#10;&#10;Description automatically generated">
            <a:extLst>
              <a:ext uri="{FF2B5EF4-FFF2-40B4-BE49-F238E27FC236}">
                <a16:creationId xmlns:a16="http://schemas.microsoft.com/office/drawing/2014/main" id="{111A3A36-03AC-4D1A-8995-3DA1D083B571}"/>
              </a:ext>
            </a:extLst>
          </p:cNvPr>
          <p:cNvPicPr>
            <a:picLocks noChangeAspect="1"/>
          </p:cNvPicPr>
          <p:nvPr/>
        </p:nvPicPr>
        <p:blipFill>
          <a:blip r:embed="rId2"/>
          <a:stretch>
            <a:fillRect/>
          </a:stretch>
        </p:blipFill>
        <p:spPr>
          <a:xfrm>
            <a:off x="6380723" y="3094043"/>
            <a:ext cx="5096901" cy="2842989"/>
          </a:xfrm>
          <a:prstGeom prst="rect">
            <a:avLst/>
          </a:prstGeom>
        </p:spPr>
      </p:pic>
      <p:pic>
        <p:nvPicPr>
          <p:cNvPr id="6" name="Picture 5" descr="A picture containing calendar&#10;&#10;Description automatically generated">
            <a:extLst>
              <a:ext uri="{FF2B5EF4-FFF2-40B4-BE49-F238E27FC236}">
                <a16:creationId xmlns:a16="http://schemas.microsoft.com/office/drawing/2014/main" id="{A8FB24C5-D1B6-4590-A6DF-370BF2AE76D0}"/>
              </a:ext>
            </a:extLst>
          </p:cNvPr>
          <p:cNvPicPr>
            <a:picLocks noChangeAspect="1"/>
          </p:cNvPicPr>
          <p:nvPr/>
        </p:nvPicPr>
        <p:blipFill rotWithShape="1">
          <a:blip r:embed="rId3"/>
          <a:srcRect r="3" b="12643"/>
          <a:stretch/>
        </p:blipFill>
        <p:spPr>
          <a:xfrm>
            <a:off x="5967700" y="803248"/>
            <a:ext cx="2873668" cy="1757297"/>
          </a:xfrm>
          <a:prstGeom prst="rect">
            <a:avLst/>
          </a:prstGeom>
        </p:spPr>
      </p:pic>
      <p:pic>
        <p:nvPicPr>
          <p:cNvPr id="8" name="Picture 7" descr="Calendar&#10;&#10;Description automatically generated">
            <a:extLst>
              <a:ext uri="{FF2B5EF4-FFF2-40B4-BE49-F238E27FC236}">
                <a16:creationId xmlns:a16="http://schemas.microsoft.com/office/drawing/2014/main" id="{EDEEAC20-03BA-450E-8918-BC3CB2CEA1FB}"/>
              </a:ext>
            </a:extLst>
          </p:cNvPr>
          <p:cNvPicPr>
            <a:picLocks noChangeAspect="1"/>
          </p:cNvPicPr>
          <p:nvPr/>
        </p:nvPicPr>
        <p:blipFill>
          <a:blip r:embed="rId4"/>
          <a:stretch>
            <a:fillRect/>
          </a:stretch>
        </p:blipFill>
        <p:spPr>
          <a:xfrm>
            <a:off x="9026021" y="552450"/>
            <a:ext cx="2981325" cy="2179891"/>
          </a:xfrm>
          <a:prstGeom prst="rect">
            <a:avLst/>
          </a:prstGeom>
        </p:spPr>
      </p:pic>
    </p:spTree>
    <p:extLst>
      <p:ext uri="{BB962C8B-B14F-4D97-AF65-F5344CB8AC3E}">
        <p14:creationId xmlns:p14="http://schemas.microsoft.com/office/powerpoint/2010/main" val="1884001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28E291-9C43-406E-9D31-7090EDB33DE9}"/>
              </a:ext>
            </a:extLst>
          </p:cNvPr>
          <p:cNvSpPr>
            <a:spLocks noGrp="1"/>
          </p:cNvSpPr>
          <p:nvPr>
            <p:ph type="title"/>
          </p:nvPr>
        </p:nvSpPr>
        <p:spPr>
          <a:xfrm>
            <a:off x="841247" y="978619"/>
            <a:ext cx="3410712" cy="1106424"/>
          </a:xfrm>
        </p:spPr>
        <p:txBody>
          <a:bodyPr>
            <a:normAutofit/>
          </a:bodyPr>
          <a:lstStyle/>
          <a:p>
            <a:r>
              <a:rPr lang="en-US" sz="2800" dirty="0"/>
              <a:t>Sudoku</a:t>
            </a:r>
            <a:endParaRPr lang="en-IN" sz="2800" dirty="0"/>
          </a:p>
        </p:txBody>
      </p:sp>
      <p:sp>
        <p:nvSpPr>
          <p:cNvPr id="63" name="Rectangle 6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B7EF5C1-F682-4970-B494-DC9303308C5F}"/>
              </a:ext>
            </a:extLst>
          </p:cNvPr>
          <p:cNvSpPr>
            <a:spLocks noGrp="1"/>
          </p:cNvSpPr>
          <p:nvPr>
            <p:ph idx="1"/>
          </p:nvPr>
        </p:nvSpPr>
        <p:spPr>
          <a:xfrm>
            <a:off x="841248" y="2252870"/>
            <a:ext cx="3412219" cy="3560251"/>
          </a:xfrm>
        </p:spPr>
        <p:txBody>
          <a:bodyPr>
            <a:normAutofit/>
          </a:bodyPr>
          <a:lstStyle/>
          <a:p>
            <a:pPr marL="0" indent="0">
              <a:lnSpc>
                <a:spcPct val="100000"/>
              </a:lnSpc>
              <a:buNone/>
            </a:pPr>
            <a:r>
              <a:rPr lang="en-US" sz="1700" dirty="0"/>
              <a:t>Whenever u click on Sudoku</a:t>
            </a:r>
            <a:endParaRPr lang="en-US" sz="1700"/>
          </a:p>
          <a:p>
            <a:pPr marL="0" indent="0">
              <a:lnSpc>
                <a:spcPct val="100000"/>
              </a:lnSpc>
              <a:buNone/>
            </a:pPr>
            <a:r>
              <a:rPr lang="en-US" sz="1700" dirty="0"/>
              <a:t>on main page it takes us to </a:t>
            </a:r>
            <a:endParaRPr lang="en-US" sz="1700"/>
          </a:p>
          <a:p>
            <a:pPr marL="0" indent="0">
              <a:lnSpc>
                <a:spcPct val="100000"/>
              </a:lnSpc>
              <a:buNone/>
            </a:pPr>
            <a:r>
              <a:rPr lang="en-US" sz="1700" dirty="0"/>
              <a:t>Sudoku game.</a:t>
            </a:r>
            <a:endParaRPr lang="en-US" sz="1700"/>
          </a:p>
          <a:p>
            <a:pPr marL="0" indent="0">
              <a:lnSpc>
                <a:spcPct val="100000"/>
              </a:lnSpc>
              <a:buNone/>
            </a:pPr>
            <a:r>
              <a:rPr lang="en-US" sz="1700" dirty="0"/>
              <a:t>It is a matrix with 9 rows, 9 columns and 9 3*3 sub matrixes. The objective is to fill the matrix with </a:t>
            </a:r>
            <a:endParaRPr lang="en-US" sz="1700"/>
          </a:p>
          <a:p>
            <a:pPr marL="0" indent="0">
              <a:lnSpc>
                <a:spcPct val="100000"/>
              </a:lnSpc>
              <a:buNone/>
            </a:pPr>
            <a:r>
              <a:rPr lang="en-US" sz="1700" dirty="0"/>
              <a:t>digits(1-9) and make sure a digit does not repeat in a row column or sub-matrix.(some cells will be pre-filled)</a:t>
            </a:r>
            <a:endParaRPr lang="en-IN" sz="1700"/>
          </a:p>
        </p:txBody>
      </p:sp>
      <p:pic>
        <p:nvPicPr>
          <p:cNvPr id="8" name="Picture 7" descr="Table&#10;&#10;Description automatically generated">
            <a:extLst>
              <a:ext uri="{FF2B5EF4-FFF2-40B4-BE49-F238E27FC236}">
                <a16:creationId xmlns:a16="http://schemas.microsoft.com/office/drawing/2014/main" id="{BFAB5B1D-1520-4D8A-8F78-06FBED889486}"/>
              </a:ext>
            </a:extLst>
          </p:cNvPr>
          <p:cNvPicPr>
            <a:picLocks noChangeAspect="1"/>
          </p:cNvPicPr>
          <p:nvPr/>
        </p:nvPicPr>
        <p:blipFill>
          <a:blip r:embed="rId2"/>
          <a:stretch>
            <a:fillRect/>
          </a:stretch>
        </p:blipFill>
        <p:spPr>
          <a:xfrm>
            <a:off x="5120640" y="1048817"/>
            <a:ext cx="6656832" cy="4659781"/>
          </a:xfrm>
          <a:prstGeom prst="rect">
            <a:avLst/>
          </a:prstGeom>
        </p:spPr>
      </p:pic>
    </p:spTree>
    <p:extLst>
      <p:ext uri="{BB962C8B-B14F-4D97-AF65-F5344CB8AC3E}">
        <p14:creationId xmlns:p14="http://schemas.microsoft.com/office/powerpoint/2010/main" val="3003475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28E291-9C43-406E-9D31-7090EDB33DE9}"/>
              </a:ext>
            </a:extLst>
          </p:cNvPr>
          <p:cNvSpPr>
            <a:spLocks noGrp="1"/>
          </p:cNvSpPr>
          <p:nvPr>
            <p:ph type="title"/>
          </p:nvPr>
        </p:nvSpPr>
        <p:spPr>
          <a:xfrm>
            <a:off x="841247" y="978619"/>
            <a:ext cx="3410712" cy="1106424"/>
          </a:xfrm>
        </p:spPr>
        <p:txBody>
          <a:bodyPr>
            <a:normAutofit/>
          </a:bodyPr>
          <a:lstStyle/>
          <a:p>
            <a:r>
              <a:rPr lang="en-US" sz="2800" dirty="0"/>
              <a:t>Matching Pair</a:t>
            </a:r>
            <a:endParaRPr lang="en-IN" sz="2800" dirty="0"/>
          </a:p>
        </p:txBody>
      </p:sp>
      <p:sp>
        <p:nvSpPr>
          <p:cNvPr id="63" name="Rectangle 6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B7EF5C1-F682-4970-B494-DC9303308C5F}"/>
              </a:ext>
            </a:extLst>
          </p:cNvPr>
          <p:cNvSpPr>
            <a:spLocks noGrp="1"/>
          </p:cNvSpPr>
          <p:nvPr>
            <p:ph idx="1"/>
          </p:nvPr>
        </p:nvSpPr>
        <p:spPr>
          <a:xfrm>
            <a:off x="841248" y="2252870"/>
            <a:ext cx="3412219" cy="3560251"/>
          </a:xfrm>
        </p:spPr>
        <p:txBody>
          <a:bodyPr>
            <a:normAutofit/>
          </a:bodyPr>
          <a:lstStyle/>
          <a:p>
            <a:pPr marL="0" indent="0">
              <a:buNone/>
            </a:pPr>
            <a:r>
              <a:rPr lang="en-US" sz="1700" dirty="0"/>
              <a:t>Whenever u click on pair</a:t>
            </a:r>
          </a:p>
          <a:p>
            <a:pPr marL="0" indent="0">
              <a:buNone/>
            </a:pPr>
            <a:r>
              <a:rPr lang="en-US" sz="1700" dirty="0"/>
              <a:t>on main page it takes us to </a:t>
            </a:r>
          </a:p>
          <a:p>
            <a:pPr marL="0" indent="0">
              <a:buNone/>
            </a:pPr>
            <a:r>
              <a:rPr lang="en-US" sz="1700" dirty="0"/>
              <a:t>pair game.</a:t>
            </a:r>
          </a:p>
          <a:p>
            <a:pPr marL="0" indent="0">
              <a:buNone/>
            </a:pPr>
            <a:r>
              <a:rPr lang="en-US" sz="1700" dirty="0"/>
              <a:t>some pairs of images are hidden on backsides of cards. You have to guess and use memory to find all the pairs in less number of moves</a:t>
            </a:r>
            <a:endParaRPr lang="en-IN" sz="1700" dirty="0"/>
          </a:p>
        </p:txBody>
      </p:sp>
      <p:pic>
        <p:nvPicPr>
          <p:cNvPr id="5" name="Picture 4" descr="Table&#10;&#10;Description automatically generated">
            <a:extLst>
              <a:ext uri="{FF2B5EF4-FFF2-40B4-BE49-F238E27FC236}">
                <a16:creationId xmlns:a16="http://schemas.microsoft.com/office/drawing/2014/main" id="{CBA8976E-4B6E-4177-8F54-B31BA7B7BB6B}"/>
              </a:ext>
            </a:extLst>
          </p:cNvPr>
          <p:cNvPicPr>
            <a:picLocks noChangeAspect="1"/>
          </p:cNvPicPr>
          <p:nvPr/>
        </p:nvPicPr>
        <p:blipFill>
          <a:blip r:embed="rId2"/>
          <a:stretch>
            <a:fillRect/>
          </a:stretch>
        </p:blipFill>
        <p:spPr>
          <a:xfrm>
            <a:off x="5120640" y="1048817"/>
            <a:ext cx="6656832" cy="4659781"/>
          </a:xfrm>
          <a:prstGeom prst="rect">
            <a:avLst/>
          </a:prstGeom>
        </p:spPr>
      </p:pic>
    </p:spTree>
    <p:extLst>
      <p:ext uri="{BB962C8B-B14F-4D97-AF65-F5344CB8AC3E}">
        <p14:creationId xmlns:p14="http://schemas.microsoft.com/office/powerpoint/2010/main" val="371677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28E291-9C43-406E-9D31-7090EDB33DE9}"/>
              </a:ext>
            </a:extLst>
          </p:cNvPr>
          <p:cNvSpPr>
            <a:spLocks noGrp="1"/>
          </p:cNvSpPr>
          <p:nvPr>
            <p:ph type="title"/>
          </p:nvPr>
        </p:nvSpPr>
        <p:spPr>
          <a:xfrm>
            <a:off x="841247" y="978619"/>
            <a:ext cx="3410712" cy="1106424"/>
          </a:xfrm>
        </p:spPr>
        <p:txBody>
          <a:bodyPr>
            <a:normAutofit/>
          </a:bodyPr>
          <a:lstStyle/>
          <a:p>
            <a:r>
              <a:rPr lang="en-US" sz="2800" dirty="0"/>
              <a:t>Chess</a:t>
            </a:r>
            <a:endParaRPr lang="en-IN" sz="2800" dirty="0"/>
          </a:p>
        </p:txBody>
      </p:sp>
      <p:sp>
        <p:nvSpPr>
          <p:cNvPr id="63" name="Rectangle 6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B7EF5C1-F682-4970-B494-DC9303308C5F}"/>
              </a:ext>
            </a:extLst>
          </p:cNvPr>
          <p:cNvSpPr>
            <a:spLocks noGrp="1"/>
          </p:cNvSpPr>
          <p:nvPr>
            <p:ph idx="1"/>
          </p:nvPr>
        </p:nvSpPr>
        <p:spPr>
          <a:xfrm>
            <a:off x="841248" y="2252870"/>
            <a:ext cx="3412219" cy="3560251"/>
          </a:xfrm>
        </p:spPr>
        <p:txBody>
          <a:bodyPr>
            <a:normAutofit/>
          </a:bodyPr>
          <a:lstStyle/>
          <a:p>
            <a:pPr marL="0" indent="0">
              <a:buNone/>
            </a:pPr>
            <a:r>
              <a:rPr lang="en-US" sz="1700" dirty="0"/>
              <a:t>Whenever u click on Chess</a:t>
            </a:r>
          </a:p>
          <a:p>
            <a:pPr marL="0" indent="0">
              <a:buNone/>
            </a:pPr>
            <a:r>
              <a:rPr lang="en-US" sz="1700" dirty="0"/>
              <a:t>on main page it takes us to </a:t>
            </a:r>
          </a:p>
          <a:p>
            <a:pPr marL="0" indent="0">
              <a:buNone/>
            </a:pPr>
            <a:r>
              <a:rPr lang="en-US" sz="1700" dirty="0"/>
              <a:t>Chess game.</a:t>
            </a:r>
          </a:p>
          <a:p>
            <a:pPr marL="0" indent="0">
              <a:buNone/>
            </a:pPr>
            <a:r>
              <a:rPr lang="en-US" sz="1700" dirty="0"/>
              <a:t>The normal game of chess in which 2 players can play at a time or can play with pc or via online. It is a bit hard we are trying our best to make.</a:t>
            </a:r>
            <a:endParaRPr lang="en-IN" sz="1700" dirty="0"/>
          </a:p>
        </p:txBody>
      </p:sp>
      <p:pic>
        <p:nvPicPr>
          <p:cNvPr id="5" name="Picture 4" descr="A picture containing keyboard&#10;&#10;Description automatically generated">
            <a:extLst>
              <a:ext uri="{FF2B5EF4-FFF2-40B4-BE49-F238E27FC236}">
                <a16:creationId xmlns:a16="http://schemas.microsoft.com/office/drawing/2014/main" id="{8DEF98C0-86F5-451A-9662-7917F95D698A}"/>
              </a:ext>
            </a:extLst>
          </p:cNvPr>
          <p:cNvPicPr>
            <a:picLocks noChangeAspect="1"/>
          </p:cNvPicPr>
          <p:nvPr/>
        </p:nvPicPr>
        <p:blipFill>
          <a:blip r:embed="rId2"/>
          <a:stretch>
            <a:fillRect/>
          </a:stretch>
        </p:blipFill>
        <p:spPr>
          <a:xfrm>
            <a:off x="5120640" y="1048817"/>
            <a:ext cx="6656832" cy="4659781"/>
          </a:xfrm>
          <a:prstGeom prst="rect">
            <a:avLst/>
          </a:prstGeom>
        </p:spPr>
      </p:pic>
    </p:spTree>
    <p:extLst>
      <p:ext uri="{BB962C8B-B14F-4D97-AF65-F5344CB8AC3E}">
        <p14:creationId xmlns:p14="http://schemas.microsoft.com/office/powerpoint/2010/main" val="1468557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54</TotalTime>
  <Words>493</Words>
  <Application>Microsoft Office PowerPoint</Application>
  <PresentationFormat>Widescreen</PresentationFormat>
  <Paragraphs>49</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Avenir Next LT Pro</vt:lpstr>
      <vt:lpstr>Calibri</vt:lpstr>
      <vt:lpstr>AccentBoxVTI</vt:lpstr>
      <vt:lpstr>Brain Steaks</vt:lpstr>
      <vt:lpstr>Info</vt:lpstr>
      <vt:lpstr>Titles</vt:lpstr>
      <vt:lpstr>Main Page</vt:lpstr>
      <vt:lpstr>Shuffle</vt:lpstr>
      <vt:lpstr>XOX</vt:lpstr>
      <vt:lpstr>Sudoku</vt:lpstr>
      <vt:lpstr>Matching Pair</vt:lpstr>
      <vt:lpstr>Chess</vt:lpstr>
      <vt:lpstr>Snake And Ladders</vt:lpstr>
      <vt:lpstr>    ---------------The End---------------   Thank you sir     By:     Bingo Amigos      Abhijith S Babu     Pramodh Reddy Pokala     Hisana Mohammad Basheer     Satwika Penugonda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Steaks</dc:title>
  <dc:creator>Penugonda Sai Krishna</dc:creator>
  <cp:lastModifiedBy>Penugonda Sai Krishna</cp:lastModifiedBy>
  <cp:revision>2</cp:revision>
  <dcterms:created xsi:type="dcterms:W3CDTF">2020-10-19T07:13:52Z</dcterms:created>
  <dcterms:modified xsi:type="dcterms:W3CDTF">2020-10-19T09:43:38Z</dcterms:modified>
</cp:coreProperties>
</file>